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892E84D-C4F6-6A86-1CC2-407AAEF70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18288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t>Rapport d’alternance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9146" y="2743200"/>
            <a:ext cx="58657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 err="1">
                <a:highlight>
                  <a:srgbClr val="FFFF00"/>
                </a:highlight>
              </a:rPr>
              <a:t>Ministères</a:t>
            </a:r>
            <a:r>
              <a:rPr dirty="0">
                <a:highlight>
                  <a:srgbClr val="FFFF00"/>
                </a:highlight>
              </a:rPr>
              <a:t> </a:t>
            </a:r>
            <a:r>
              <a:rPr dirty="0" err="1">
                <a:highlight>
                  <a:srgbClr val="FFFF00"/>
                </a:highlight>
              </a:rPr>
              <a:t>Sociaux</a:t>
            </a:r>
            <a:r>
              <a:rPr dirty="0">
                <a:highlight>
                  <a:srgbClr val="FFFF00"/>
                </a:highlight>
              </a:rPr>
              <a:t>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76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>
                <a:solidFill>
                  <a:srgbClr val="FF0000"/>
                </a:solidFill>
              </a:defRPr>
            </a:pPr>
            <a:r>
              <a:t>Amine NAKHIL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8EC01-CA86-3E64-F790-0BDE2A63E7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25000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484" y="2052918"/>
            <a:ext cx="670990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29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2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629266"/>
            <a:ext cx="3708114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du Ministère</a:t>
            </a: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A01CF8E8-3809-4B79-ADEA-57B77FFFE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712" y="0"/>
            <a:ext cx="457428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C78ED9A-A000-47CC-824F-C8C0CC5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029" y="484632"/>
            <a:ext cx="3847653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2DB6B6-CBA7-614A-E2E9-3EF340509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14" r="17361" b="-2"/>
          <a:stretch/>
        </p:blipFill>
        <p:spPr>
          <a:xfrm>
            <a:off x="5177217" y="806365"/>
            <a:ext cx="3359278" cy="5095720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5158EE-2B51-42AF-83FF-5560D5B8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6697" y="2438400"/>
            <a:ext cx="3708113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Informations clés sur le Ministère du Travail.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8" y="629266"/>
            <a:ext cx="312488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Arrivée au Ministère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095864" y="809550"/>
            <a:ext cx="68580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BBBCD6-AD65-0A1B-40E9-7616AEA7F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494" y="1385290"/>
            <a:ext cx="4087416" cy="4087416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6698" y="2438400"/>
            <a:ext cx="312488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Expérience personnelle d'intégration au Ministère.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de Cod’It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EE1883-2AB8-1E49-D183-5BDB9E89E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91" r="18422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2052918"/>
            <a:ext cx="347917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Vue d'ensemble du projet Cod’It.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Vision opérationnelle du Code du Travail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1450259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/>
              <a:t>Les Outils Utilisés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5" y="3072385"/>
            <a:ext cx="2816240" cy="29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>
                <a:latin typeface="+mj-lt"/>
                <a:ea typeface="+mj-ea"/>
                <a:cs typeface="+mj-cs"/>
              </a:rPr>
              <a:t>Aperçu des outils clés tels que Talend et PostgreSQL.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BAC9F2-A182-069B-AF15-ABEA4A5CC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27" r="-1" b="-1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Développement de Cod'It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37D8E3-C66B-73DF-DF8B-4AAC5EE67E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63" r="23751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2052918"/>
            <a:ext cx="347917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Défis et succès dans le développement de Cod'It.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1450259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5" y="3072385"/>
            <a:ext cx="2816240" cy="29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>
                <a:latin typeface="+mj-lt"/>
                <a:ea typeface="+mj-ea"/>
                <a:cs typeface="+mj-cs"/>
              </a:rPr>
              <a:t>Récapitulatif des apprentissages et expériences.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55FAE8-4D70-38D4-76A5-975667EB2E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" r="-1" b="6067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2492184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1800"/>
              <a:t>Questions/Réponses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2DBC-8C95-CE57-131F-964AEFCA2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3464658" y="609601"/>
            <a:ext cx="519356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5775" y="2438401"/>
            <a:ext cx="2493106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Diapositive pour inviter aux questions.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</TotalTime>
  <Words>85</Words>
  <Application>Microsoft Office PowerPoint</Application>
  <PresentationFormat>Affichage à l'écran (4:3)</PresentationFormat>
  <Paragraphs>20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Présentation PowerPoint</vt:lpstr>
      <vt:lpstr>Introduction</vt:lpstr>
      <vt:lpstr>Présentation du Ministère</vt:lpstr>
      <vt:lpstr>Arrivée au Ministère</vt:lpstr>
      <vt:lpstr>Présentation de Cod’It</vt:lpstr>
      <vt:lpstr>Les Outils Utilisés</vt:lpstr>
      <vt:lpstr>Développement de Cod'It</vt:lpstr>
      <vt:lpstr>Conclusion</vt:lpstr>
      <vt:lpstr>Questions/Réponses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NAKHIL, Amine (DNUM/SDPSN/TRV)</cp:lastModifiedBy>
  <cp:revision>9</cp:revision>
  <dcterms:created xsi:type="dcterms:W3CDTF">2013-01-27T09:14:16Z</dcterms:created>
  <dcterms:modified xsi:type="dcterms:W3CDTF">2023-12-06T11:40:18Z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